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9" r:id="rId2"/>
    <p:sldId id="303" r:id="rId3"/>
    <p:sldId id="305" r:id="rId4"/>
    <p:sldId id="311" r:id="rId5"/>
    <p:sldId id="312" r:id="rId6"/>
    <p:sldId id="304" r:id="rId7"/>
    <p:sldId id="310" r:id="rId8"/>
    <p:sldId id="301" r:id="rId9"/>
    <p:sldId id="309" r:id="rId10"/>
    <p:sldId id="302" r:id="rId11"/>
    <p:sldId id="308" r:id="rId12"/>
    <p:sldId id="300" r:id="rId13"/>
    <p:sldId id="307" r:id="rId14"/>
    <p:sldId id="299" r:id="rId15"/>
    <p:sldId id="306" r:id="rId16"/>
    <p:sldId id="298" r:id="rId17"/>
    <p:sldId id="297" r:id="rId18"/>
    <p:sldId id="296" r:id="rId19"/>
    <p:sldId id="295" r:id="rId20"/>
    <p:sldId id="294" r:id="rId21"/>
    <p:sldId id="293" r:id="rId22"/>
    <p:sldId id="292" r:id="rId23"/>
    <p:sldId id="276" r:id="rId24"/>
    <p:sldId id="286" r:id="rId25"/>
    <p:sldId id="285" r:id="rId26"/>
    <p:sldId id="284" r:id="rId27"/>
    <p:sldId id="288" r:id="rId28"/>
    <p:sldId id="290" r:id="rId29"/>
    <p:sldId id="291" r:id="rId30"/>
    <p:sldId id="283" r:id="rId31"/>
    <p:sldId id="282" r:id="rId32"/>
    <p:sldId id="281" r:id="rId33"/>
    <p:sldId id="273" r:id="rId34"/>
    <p:sldId id="274" r:id="rId35"/>
    <p:sldId id="280" r:id="rId36"/>
    <p:sldId id="278" r:id="rId37"/>
    <p:sldId id="275" r:id="rId38"/>
    <p:sldId id="279" r:id="rId39"/>
    <p:sldId id="277" r:id="rId40"/>
    <p:sldId id="272" r:id="rId41"/>
    <p:sldId id="269" r:id="rId42"/>
    <p:sldId id="270" r:id="rId43"/>
    <p:sldId id="271" r:id="rId44"/>
    <p:sldId id="267" r:id="rId45"/>
    <p:sldId id="268" r:id="rId46"/>
    <p:sldId id="260" r:id="rId47"/>
    <p:sldId id="261" r:id="rId48"/>
    <p:sldId id="256" r:id="rId49"/>
    <p:sldId id="257" r:id="rId50"/>
    <p:sldId id="258" r:id="rId51"/>
    <p:sldId id="262" r:id="rId52"/>
    <p:sldId id="263" r:id="rId53"/>
    <p:sldId id="265" r:id="rId54"/>
    <p:sldId id="264" r:id="rId55"/>
    <p:sldId id="26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28" y="2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20</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26</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34</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37</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39</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5/30/2019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5/30/2019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31.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47.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31.png"/><Relationship Id="rId9" Type="http://schemas.openxmlformats.org/officeDocument/2006/relationships/image" Target="../media/image311.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0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39.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31.png"/><Relationship Id="rId9" Type="http://schemas.openxmlformats.org/officeDocument/2006/relationships/image" Target="../media/image451.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47.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4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203B12-6EC9-4167-AA03-C3BB483E2171}"/>
              </a:ext>
            </a:extLst>
          </p:cNvPr>
          <p:cNvPicPr>
            <a:picLocks noChangeAspect="1"/>
          </p:cNvPicPr>
          <p:nvPr/>
        </p:nvPicPr>
        <p:blipFill>
          <a:blip r:embed="rId2"/>
          <a:stretch>
            <a:fillRect/>
          </a:stretch>
        </p:blipFill>
        <p:spPr>
          <a:xfrm>
            <a:off x="464489" y="1651754"/>
            <a:ext cx="11263020" cy="3554489"/>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8809AA5-47E9-492F-9E83-DFF2ACF3502A}"/>
              </a:ext>
            </a:extLst>
          </p:cNvPr>
          <p:cNvPicPr>
            <a:picLocks noChangeAspect="1"/>
          </p:cNvPicPr>
          <p:nvPr/>
        </p:nvPicPr>
        <p:blipFill>
          <a:blip r:embed="rId2"/>
          <a:stretch>
            <a:fillRect/>
          </a:stretch>
        </p:blipFill>
        <p:spPr>
          <a:xfrm>
            <a:off x="467359" y="1652945"/>
            <a:ext cx="11257280" cy="3552107"/>
          </a:xfrm>
          <a:prstGeom prst="rect">
            <a:avLst/>
          </a:prstGeom>
        </p:spPr>
      </p:pic>
      <p:sp>
        <p:nvSpPr>
          <p:cNvPr id="7" name="TextBox 6">
            <a:extLst>
              <a:ext uri="{FF2B5EF4-FFF2-40B4-BE49-F238E27FC236}">
                <a16:creationId xmlns:a16="http://schemas.microsoft.com/office/drawing/2014/main" id="{31CEC2AC-1D6E-4D2E-9953-2ED814B102EF}"/>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61946C1F-5336-4060-815D-85E77E4DF030}"/>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0572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Tree>
    <p:extLst>
      <p:ext uri="{BB962C8B-B14F-4D97-AF65-F5344CB8AC3E}">
        <p14:creationId xmlns:p14="http://schemas.microsoft.com/office/powerpoint/2010/main" val="3840551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5338238" y="281312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54EACE-E326-443D-A238-6F0C0CF8D84D}"/>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E7D299-461A-4293-B416-D43DBE16F619}"/>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Tree>
    <p:extLst>
      <p:ext uri="{BB962C8B-B14F-4D97-AF65-F5344CB8AC3E}">
        <p14:creationId xmlns:p14="http://schemas.microsoft.com/office/powerpoint/2010/main" val="3865957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7494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6976</TotalTime>
  <Words>1807</Words>
  <Application>Microsoft Office PowerPoint</Application>
  <PresentationFormat>Widescreen</PresentationFormat>
  <Paragraphs>649</Paragraphs>
  <Slides>55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EricKim</cp:lastModifiedBy>
  <cp:revision>231</cp:revision>
  <dcterms:created xsi:type="dcterms:W3CDTF">2019-02-07T02:08:23Z</dcterms:created>
  <dcterms:modified xsi:type="dcterms:W3CDTF">2019-05-30T10:34:15Z</dcterms:modified>
</cp:coreProperties>
</file>